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3"/>
  </p:notesMasterIdLst>
  <p:handoutMasterIdLst>
    <p:handoutMasterId r:id="rId34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47" r:id="rId16"/>
    <p:sldId id="351" r:id="rId17"/>
    <p:sldId id="354" r:id="rId18"/>
    <p:sldId id="350" r:id="rId19"/>
    <p:sldId id="352" r:id="rId20"/>
    <p:sldId id="356" r:id="rId21"/>
    <p:sldId id="357" r:id="rId22"/>
    <p:sldId id="366" r:id="rId23"/>
    <p:sldId id="336" r:id="rId24"/>
    <p:sldId id="364" r:id="rId25"/>
    <p:sldId id="365" r:id="rId26"/>
    <p:sldId id="372" r:id="rId27"/>
    <p:sldId id="371" r:id="rId28"/>
    <p:sldId id="370" r:id="rId29"/>
    <p:sldId id="368" r:id="rId30"/>
    <p:sldId id="367" r:id="rId31"/>
    <p:sldId id="353" r:id="rId32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2"/>
            <p14:sldId id="356"/>
            <p14:sldId id="357"/>
            <p14:sldId id="366"/>
            <p14:sldId id="336"/>
            <p14:sldId id="364"/>
            <p14:sldId id="365"/>
            <p14:sldId id="372"/>
            <p14:sldId id="371"/>
            <p14:sldId id="370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31.07.17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31.07.17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physical components (actors) failure on overall </a:t>
            </a:r>
            <a:r>
              <a:rPr lang="en-US" altLang="zh-CN" sz="2400" dirty="0" smtClean="0"/>
              <a:t>system using </a:t>
            </a:r>
            <a:r>
              <a:rPr lang="en-US" altLang="zh-CN" sz="2400" dirty="0"/>
              <a:t>STPN </a:t>
            </a:r>
            <a:r>
              <a:rPr lang="en-US" altLang="zh-CN" sz="2400" dirty="0" smtClean="0"/>
              <a:t>through PIPE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  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steady- state 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results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2" y="3057769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err="1" smtClean="0"/>
              <a:t>Centrolized</a:t>
            </a:r>
            <a:r>
              <a:rPr lang="en-US" altLang="zh-CN" dirty="0" smtClean="0"/>
              <a:t>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</a:t>
            </a:r>
            <a:r>
              <a:rPr lang="de-DE" altLang="zh-CN" sz="2000" dirty="0" err="1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9" y="1554855"/>
            <a:ext cx="6522241" cy="4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DERs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1563494"/>
            <a:ext cx="8575229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2996"/>
            <a:ext cx="9007231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33203"/>
            <a:ext cx="8600995" cy="3212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7349"/>
            <a:ext cx="9144000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496433"/>
            <a:ext cx="7704152" cy="3036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4982"/>
            <a:ext cx="9144000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" y="1699846"/>
            <a:ext cx="8809164" cy="302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" y="4628623"/>
            <a:ext cx="8918992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574587"/>
            <a:ext cx="8209480" cy="3251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3" y="4826000"/>
            <a:ext cx="846847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 smtClean="0">
                <a:solidFill>
                  <a:srgbClr val="FF0000"/>
                </a:solidFill>
              </a:rPr>
              <a:t>One</a:t>
            </a:r>
            <a:r>
              <a:rPr lang="de-DE" altLang="zh-CN" sz="2000" dirty="0" smtClean="0">
                <a:solidFill>
                  <a:srgbClr val="FF0000"/>
                </a:solidFill>
              </a:rPr>
              <a:t>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2" y="1848125"/>
            <a:ext cx="8209480" cy="3251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3" y="4826000"/>
            <a:ext cx="846847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PSAU-</a:t>
            </a:r>
            <a:r>
              <a:rPr lang="en-US" altLang="zh-CN" dirty="0"/>
              <a:t>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0338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PSAU-</a:t>
            </a:r>
            <a:r>
              <a:rPr lang="en-US" altLang="zh-CN" sz="2000" dirty="0" smtClean="0"/>
              <a:t>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0" y="1574587"/>
            <a:ext cx="8209480" cy="3251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3" y="4826000"/>
            <a:ext cx="846847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General data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7753771" cy="148492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9" y="962461"/>
            <a:ext cx="8209480" cy="14667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3" y="2754923"/>
            <a:ext cx="8256515" cy="14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effective means of protection, with a strong protective effect all use cases of IED and PSAU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/>
              <a:t>especially  irreplaceable for </a:t>
            </a:r>
            <a:r>
              <a:rPr lang="en-US" altLang="zh-CN" sz="2000" dirty="0" smtClean="0"/>
              <a:t>NDU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complexity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Voltage level</a:t>
            </a:r>
            <a:r>
              <a:rPr lang="en-US" altLang="zh-CN" sz="2400" dirty="0" smtClean="0">
                <a:solidFill>
                  <a:prstClr val="black"/>
                </a:solidFill>
              </a:rPr>
              <a:t>(primary substation automation unit)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469</TotalTime>
  <Words>1473</Words>
  <Application>Microsoft Macintosh PowerPoint</Application>
  <PresentationFormat>全屏显示(4:3)</PresentationFormat>
  <Paragraphs>187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Calculation method of dependability</vt:lpstr>
      <vt:lpstr>Performance analysis Centrolized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Protection approaches PSAU-backup strategy</vt:lpstr>
      <vt:lpstr>Protection approaches General data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79</cp:revision>
  <cp:lastPrinted>2015-12-23T08:25:11Z</cp:lastPrinted>
  <dcterms:created xsi:type="dcterms:W3CDTF">2017-04-11T14:01:11Z</dcterms:created>
  <dcterms:modified xsi:type="dcterms:W3CDTF">2017-07-31T09:55:24Z</dcterms:modified>
</cp:coreProperties>
</file>